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73" r:id="rId2"/>
    <p:sldId id="278" r:id="rId3"/>
    <p:sldId id="279" r:id="rId4"/>
    <p:sldId id="280" r:id="rId5"/>
    <p:sldId id="282" r:id="rId6"/>
    <p:sldId id="28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825AE10-62C8-FDCF-158A-B2245ECB26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51665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Rappel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825B3C45-0DD1-64DF-291D-026F1A2F6554}"/>
              </a:ext>
            </a:extLst>
          </p:cNvPr>
          <p:cNvSpPr/>
          <p:nvPr/>
        </p:nvSpPr>
        <p:spPr>
          <a:xfrm>
            <a:off x="6825757" y="2923895"/>
            <a:ext cx="1676393" cy="99060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6810A189-8045-C4FC-70D1-9A0C2F140911}"/>
              </a:ext>
            </a:extLst>
          </p:cNvPr>
          <p:cNvSpPr/>
          <p:nvPr/>
        </p:nvSpPr>
        <p:spPr>
          <a:xfrm rot="10800000">
            <a:off x="641851" y="2933700"/>
            <a:ext cx="1676393" cy="9906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968887" y="3984737"/>
            <a:ext cx="1844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b="1" dirty="0">
                <a:sym typeface="Webdings" panose="05030102010509060703" pitchFamily="18" charset="2"/>
              </a:rPr>
              <a:t>GAUCHE</a:t>
            </a:r>
            <a:endParaRPr lang="fr-FR" sz="2700" b="1" dirty="0"/>
          </a:p>
          <a:p>
            <a:r>
              <a:rPr lang="fr-FR" sz="2700" dirty="0"/>
              <a:t>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9A6C083-DFC1-0A67-1E4D-810DEFCC2F62}"/>
              </a:ext>
            </a:extLst>
          </p:cNvPr>
          <p:cNvSpPr txBox="1"/>
          <p:nvPr/>
        </p:nvSpPr>
        <p:spPr>
          <a:xfrm>
            <a:off x="7018355" y="3924301"/>
            <a:ext cx="1844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700" b="1" dirty="0">
                <a:sym typeface="Webdings" panose="05030102010509060703" pitchFamily="18" charset="2"/>
              </a:rPr>
              <a:t>DROITE</a:t>
            </a:r>
            <a:endParaRPr lang="fr-FR" sz="2700" b="1" dirty="0"/>
          </a:p>
          <a:p>
            <a:r>
              <a:rPr lang="fr-FR" sz="27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08D43DE-C1DE-D6E7-56B7-43A93D1A1F4C}"/>
              </a:ext>
            </a:extLst>
          </p:cNvPr>
          <p:cNvSpPr txBox="1"/>
          <p:nvPr/>
        </p:nvSpPr>
        <p:spPr>
          <a:xfrm>
            <a:off x="1724891" y="2960362"/>
            <a:ext cx="580010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b="1" dirty="0"/>
              <a:t>1. </a:t>
            </a:r>
            <a:r>
              <a:rPr lang="fr-FR" sz="4000" dirty="0"/>
              <a:t>Au milieu de la feuille, trace un cercle plus gros que ton pouce.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BB1DE0F-8C7C-43FF-4E26-8AED2C9F9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230" y="1088019"/>
            <a:ext cx="1515428" cy="187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20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08D43DE-C1DE-D6E7-56B7-43A93D1A1F4C}"/>
              </a:ext>
            </a:extLst>
          </p:cNvPr>
          <p:cNvSpPr txBox="1"/>
          <p:nvPr/>
        </p:nvSpPr>
        <p:spPr>
          <a:xfrm>
            <a:off x="1724891" y="2960362"/>
            <a:ext cx="580010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b="1" dirty="0"/>
              <a:t>2. </a:t>
            </a:r>
            <a:r>
              <a:rPr lang="fr-FR" sz="4000" dirty="0"/>
              <a:t>Trace un carré de 1 centimètre de côté environ à droite du cercle.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BB1DE0F-8C7C-43FF-4E26-8AED2C9F9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230" y="1088019"/>
            <a:ext cx="1515428" cy="1872343"/>
          </a:xfrm>
          <a:prstGeom prst="rect">
            <a:avLst/>
          </a:prstGeo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6546E7E8-08F8-AC68-4177-0E25F2093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94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08D43DE-C1DE-D6E7-56B7-43A93D1A1F4C}"/>
              </a:ext>
            </a:extLst>
          </p:cNvPr>
          <p:cNvSpPr txBox="1"/>
          <p:nvPr/>
        </p:nvSpPr>
        <p:spPr>
          <a:xfrm>
            <a:off x="1724891" y="2960362"/>
            <a:ext cx="580010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b="1" dirty="0"/>
              <a:t>3. </a:t>
            </a:r>
            <a:r>
              <a:rPr lang="fr-FR" sz="4000" dirty="0"/>
              <a:t>Trace une croix aussi grosse que le cercle en haut de la feuille.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BB1DE0F-8C7C-43FF-4E26-8AED2C9F9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230" y="1088019"/>
            <a:ext cx="1515428" cy="1872343"/>
          </a:xfrm>
          <a:prstGeom prst="rect">
            <a:avLst/>
          </a:prstGeo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987FF003-34AC-85F5-F0BE-7306E52C0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894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08D43DE-C1DE-D6E7-56B7-43A93D1A1F4C}"/>
              </a:ext>
            </a:extLst>
          </p:cNvPr>
          <p:cNvSpPr txBox="1"/>
          <p:nvPr/>
        </p:nvSpPr>
        <p:spPr>
          <a:xfrm>
            <a:off x="1724891" y="2960362"/>
            <a:ext cx="580010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b="1" dirty="0"/>
              <a:t>4. </a:t>
            </a:r>
            <a:r>
              <a:rPr lang="fr-FR" sz="4000" dirty="0"/>
              <a:t>Trace un triangle à l’intérieur du cercle.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BB1DE0F-8C7C-43FF-4E26-8AED2C9F9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230" y="1088019"/>
            <a:ext cx="1515428" cy="1872343"/>
          </a:xfrm>
          <a:prstGeom prst="rect">
            <a:avLst/>
          </a:prstGeo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028DB73B-F596-0A92-DAAB-AB5A55B55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369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BB1DE0F-8C7C-43FF-4E26-8AED2C9F9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36" y="987489"/>
            <a:ext cx="1515428" cy="187234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24859BF-32A5-E228-1402-E781CBC54F49}"/>
              </a:ext>
            </a:extLst>
          </p:cNvPr>
          <p:cNvSpPr/>
          <p:nvPr/>
        </p:nvSpPr>
        <p:spPr>
          <a:xfrm>
            <a:off x="2924369" y="1065334"/>
            <a:ext cx="3910941" cy="52686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A0AAF86-470E-B901-D4FB-FBE249C42D0B}"/>
              </a:ext>
            </a:extLst>
          </p:cNvPr>
          <p:cNvSpPr/>
          <p:nvPr/>
        </p:nvSpPr>
        <p:spPr>
          <a:xfrm>
            <a:off x="4191989" y="2954835"/>
            <a:ext cx="1375700" cy="13757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18A0A1-4F95-FFA8-CA12-8F90E0F5075C}"/>
              </a:ext>
            </a:extLst>
          </p:cNvPr>
          <p:cNvSpPr/>
          <p:nvPr/>
        </p:nvSpPr>
        <p:spPr>
          <a:xfrm>
            <a:off x="5953496" y="3523525"/>
            <a:ext cx="352301" cy="3523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5FF089C5-9F43-257E-A8C9-5C1E22560D17}"/>
              </a:ext>
            </a:extLst>
          </p:cNvPr>
          <p:cNvSpPr/>
          <p:nvPr/>
        </p:nvSpPr>
        <p:spPr>
          <a:xfrm>
            <a:off x="3978234" y="951351"/>
            <a:ext cx="1678379" cy="1375700"/>
          </a:xfrm>
          <a:prstGeom prst="mathMultiply">
            <a:avLst>
              <a:gd name="adj1" fmla="val 221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rganigramme : Extraire 17">
            <a:extLst>
              <a:ext uri="{FF2B5EF4-FFF2-40B4-BE49-F238E27FC236}">
                <a16:creationId xmlns:a16="http://schemas.microsoft.com/office/drawing/2014/main" id="{1A91339D-4E3E-136A-B690-989A25347340}"/>
              </a:ext>
            </a:extLst>
          </p:cNvPr>
          <p:cNvSpPr/>
          <p:nvPr/>
        </p:nvSpPr>
        <p:spPr>
          <a:xfrm>
            <a:off x="4575957" y="3241964"/>
            <a:ext cx="538349" cy="724395"/>
          </a:xfrm>
          <a:prstGeom prst="flowChartExtra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6105D6F-E812-626E-CCAE-2C67ADC16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65" y="3099601"/>
            <a:ext cx="2213291" cy="7762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7845D45-D85F-A46A-46AF-3090F53F5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566" y="3989809"/>
            <a:ext cx="2224280" cy="69547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97D05F8-6D2B-A1CE-B799-555EAB7B58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737" y="4799271"/>
            <a:ext cx="2253347" cy="80851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42A4BE8-7285-0F5A-657F-D11B247F47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565" y="5696273"/>
            <a:ext cx="2277075" cy="63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1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  <p:bldP spid="1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97</TotalTime>
  <Words>71</Words>
  <Application>Microsoft Office PowerPoint</Application>
  <PresentationFormat>Affichage à l'écran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Thème Office</vt:lpstr>
      <vt:lpstr>Rappel</vt:lpstr>
      <vt:lpstr>Présentation PowerPoint</vt:lpstr>
      <vt:lpstr>Présentation PowerPoint</vt:lpstr>
      <vt:lpstr>Présentation PowerPoint</vt:lpstr>
      <vt:lpstr>Présentation PowerPoint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25</cp:revision>
  <dcterms:created xsi:type="dcterms:W3CDTF">2023-02-07T14:55:57Z</dcterms:created>
  <dcterms:modified xsi:type="dcterms:W3CDTF">2024-07-18T07:10:28Z</dcterms:modified>
</cp:coreProperties>
</file>